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24" r:id="rId5"/>
    <p:sldId id="2469" r:id="rId6"/>
    <p:sldId id="2532" r:id="rId7"/>
    <p:sldId id="2427" r:id="rId8"/>
    <p:sldId id="2536" r:id="rId9"/>
    <p:sldId id="2533" r:id="rId10"/>
    <p:sldId id="2431" r:id="rId11"/>
    <p:sldId id="2531" r:id="rId12"/>
    <p:sldId id="2534" r:id="rId13"/>
    <p:sldId id="2535" r:id="rId14"/>
    <p:sldId id="253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2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/>
  </p:normalViewPr>
  <p:slideViewPr>
    <p:cSldViewPr snapToGrid="0" snapToObjects="1" showGuides="1">
      <p:cViewPr>
        <p:scale>
          <a:sx n="88" d="100"/>
          <a:sy n="88" d="100"/>
        </p:scale>
        <p:origin x="293" y="13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78" r:id="rId11"/>
    <p:sldLayoutId id="2147483679" r:id="rId12"/>
    <p:sldLayoutId id="2147483672" r:id="rId13"/>
    <p:sldLayoutId id="2147483683" r:id="rId14"/>
    <p:sldLayoutId id="214748366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HarshAditya23/3.2a-Geospatial-Tech-Pro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rive.google.com/file/d/1m0II_I__hvJ0PYfBNm0k6lCNz5DacSAK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walking in big city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5194" r="26570" b="8624"/>
          <a:stretch/>
        </p:blipFill>
        <p:spPr>
          <a:xfrm>
            <a:off x="184558" y="464389"/>
            <a:ext cx="11694016" cy="60855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7" y="3207720"/>
            <a:ext cx="6776959" cy="3342184"/>
          </a:xfrm>
          <a:solidFill>
            <a:srgbClr val="7C2206"/>
          </a:solidFill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  Travel History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  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Visualiser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</a:b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61F649-21BE-6667-968B-1BADDD9AD2BA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1D8518C-D2F4-8EF0-B915-4EA83DFD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3086561"/>
            <a:ext cx="6121287" cy="34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2D67BE57-3EBA-AE5C-5A1C-FEE6636C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4" y="328790"/>
            <a:ext cx="5686604" cy="31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0FEBB-684B-63A6-B6E8-54849A579766}"/>
              </a:ext>
            </a:extLst>
          </p:cNvPr>
          <p:cNvSpPr txBox="1"/>
          <p:nvPr/>
        </p:nvSpPr>
        <p:spPr>
          <a:xfrm>
            <a:off x="948662" y="4937055"/>
            <a:ext cx="453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ttps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://github.com/HarshAditya23/3.2a-Geospatial-Tech-Project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8645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742406" y="638353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3211284"/>
            <a:ext cx="6113417" cy="3128555"/>
          </a:xfrm>
        </p:spPr>
        <p:txBody>
          <a:bodyPr anchor="b"/>
          <a:lstStyle/>
          <a:p>
            <a:pPr marL="180340" marR="62230" algn="r"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sym typeface="Bebas"/>
              </a:rPr>
            </a:br>
            <a:br>
              <a:rPr lang="en-US" dirty="0">
                <a:sym typeface="Bebas"/>
              </a:rPr>
            </a:br>
            <a:r>
              <a:rPr lang="en-US" dirty="0">
                <a:sym typeface="Bebas"/>
              </a:rPr>
              <a:t>THANK YOU</a:t>
            </a:r>
            <a:br>
              <a:rPr lang="en-US" dirty="0">
                <a:sym typeface="Bebas"/>
              </a:rPr>
            </a:br>
            <a:br>
              <a:rPr lang="en-US" sz="3600" dirty="0">
                <a:sym typeface="Bebas"/>
              </a:rPr>
            </a:br>
            <a:r>
              <a:rPr lang="en-IN" sz="2400" b="1" i="0" u="none" strike="noStrike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Harshaditya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 Gaur</a:t>
            </a:r>
            <a:br>
              <a:rPr lang="en-IN" sz="2400" b="1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</a:b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Sarunisha R</a:t>
            </a:r>
            <a:br>
              <a:rPr lang="en-IN" sz="7200" b="0" dirty="0">
                <a:effectLst/>
              </a:rPr>
            </a:b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Vaishnavi Uday </a:t>
            </a:r>
            <a:r>
              <a:rPr lang="en-IN" sz="2400" b="1" i="0" u="none" strike="noStrike" dirty="0" err="1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Honap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44FC3-DA8A-4F97-3218-47EC9255DC67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94" y="949234"/>
            <a:ext cx="7640572" cy="452846"/>
          </a:xfrm>
        </p:spPr>
        <p:txBody>
          <a:bodyPr>
            <a:normAutofit fontScale="90000"/>
          </a:bodyPr>
          <a:lstStyle/>
          <a:p>
            <a:r>
              <a:rPr lang="en-US" dirty="0"/>
              <a:t>Why visualize your travel history?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331" y="1847224"/>
            <a:ext cx="6499749" cy="4403795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Garamond" panose="02020404030301010803" pitchFamily="18" charset="0"/>
              </a:rPr>
              <a:t>With Interactive mapping we can visualize our travel history and data associated with it in a better way aiding in decision making and pattern analysis</a:t>
            </a:r>
          </a:p>
          <a:p>
            <a:pPr algn="just"/>
            <a:r>
              <a:rPr lang="en-US" sz="2000" dirty="0">
                <a:latin typeface="Garamond" panose="02020404030301010803" pitchFamily="18" charset="0"/>
              </a:rPr>
              <a:t>On an enterprise level can aid travel agencies and tourism sector</a:t>
            </a:r>
          </a:p>
          <a:p>
            <a:pPr marL="0" indent="0" algn="just">
              <a:buNone/>
            </a:pPr>
            <a:r>
              <a:rPr lang="en-US" sz="2000" b="1" dirty="0">
                <a:latin typeface="Garamond" panose="02020404030301010803" pitchFamily="18" charset="0"/>
              </a:rPr>
              <a:t>Why our application?</a:t>
            </a:r>
          </a:p>
          <a:p>
            <a:pPr marL="0" indent="0" algn="just">
              <a:buNone/>
            </a:pPr>
            <a:r>
              <a:rPr lang="en-US" sz="2000" dirty="0">
                <a:latin typeface="Garamond" panose="02020404030301010803" pitchFamily="18" charset="0"/>
              </a:rPr>
              <a:t>For improved map visualizations which are filter based.</a:t>
            </a:r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>
          <a:xfrm>
            <a:off x="8255726" y="2037806"/>
            <a:ext cx="3575673" cy="402263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3316C2-D196-D3FA-A02E-090FBB5C07DC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FF4A16-59B2-9467-1AE5-1C3C8F868F39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F2DCA-FAB2-BFA4-2F38-A197F4C020E8}"/>
              </a:ext>
            </a:extLst>
          </p:cNvPr>
          <p:cNvSpPr txBox="1"/>
          <p:nvPr/>
        </p:nvSpPr>
        <p:spPr>
          <a:xfrm>
            <a:off x="753259" y="478604"/>
            <a:ext cx="4705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u="sng" dirty="0"/>
              <a:t>Tech Stack Used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6F758EF-941A-A8DF-F860-9EB929B6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81" y="1056542"/>
            <a:ext cx="2467155" cy="2266830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F295CF-8E40-9946-BA44-A45E735E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26" y="4764856"/>
            <a:ext cx="3362325" cy="136207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42842CF-A0A3-EBEC-29CE-776E776C3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266" y="3320792"/>
            <a:ext cx="4480972" cy="1724385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E06199AA-3600-2EA9-F5E3-26AC3D84B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59" y="1761104"/>
            <a:ext cx="1416845" cy="1416845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2E7EE0AE-E78C-25E6-041D-431DE8DBF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908" y="5007637"/>
            <a:ext cx="3749213" cy="74984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64BF60C-5B12-BEF0-60BB-7FC4AEC9E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4615" y="1718770"/>
            <a:ext cx="5207794" cy="14472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82E448-1196-847C-A4C9-DB2253FF8766}"/>
              </a:ext>
            </a:extLst>
          </p:cNvPr>
          <p:cNvSpPr txBox="1"/>
          <p:nvPr/>
        </p:nvSpPr>
        <p:spPr>
          <a:xfrm>
            <a:off x="1524000" y="3288571"/>
            <a:ext cx="120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JSON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BFA26-F048-865C-EB58-EA0AA03C39E4}"/>
              </a:ext>
            </a:extLst>
          </p:cNvPr>
          <p:cNvSpPr txBox="1"/>
          <p:nvPr/>
        </p:nvSpPr>
        <p:spPr>
          <a:xfrm>
            <a:off x="9098760" y="2740807"/>
            <a:ext cx="1342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Google </a:t>
            </a:r>
          </a:p>
          <a:p>
            <a:r>
              <a:rPr lang="en-IN" dirty="0">
                <a:solidFill>
                  <a:srgbClr val="000000"/>
                </a:solidFill>
                <a:latin typeface="Times" panose="02020603050405020304" pitchFamily="18" charset="0"/>
              </a:rPr>
              <a:t>Takeout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28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04FAF3-D30C-44FA-1213-379C8E0C26C9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86E37D-EF53-F2A7-7D2F-0E2A35B9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97" y="425476"/>
            <a:ext cx="8496159" cy="626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9148660A-64ED-0FE6-C35D-C14405E2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548" y="296092"/>
            <a:ext cx="4010297" cy="879566"/>
          </a:xfrm>
        </p:spPr>
        <p:txBody>
          <a:bodyPr/>
          <a:lstStyle/>
          <a:p>
            <a:r>
              <a:rPr lang="en-US" dirty="0">
                <a:ea typeface="Roboto Black" panose="02000000000000000000" pitchFamily="2" charset="0"/>
              </a:rPr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6FEFAA-1D87-04E0-CA93-3E93C5285C07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0BDC480-DB39-01C2-DE12-B04F4D35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75" y="629541"/>
            <a:ext cx="7577948" cy="599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16B1C8-9280-5AD4-9E18-ACD51B3D8E9E}"/>
              </a:ext>
            </a:extLst>
          </p:cNvPr>
          <p:cNvSpPr txBox="1"/>
          <p:nvPr/>
        </p:nvSpPr>
        <p:spPr>
          <a:xfrm>
            <a:off x="9535886" y="638353"/>
            <a:ext cx="2229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BPMN</a:t>
            </a:r>
          </a:p>
        </p:txBody>
      </p:sp>
    </p:spTree>
    <p:extLst>
      <p:ext uri="{BB962C8B-B14F-4D97-AF65-F5344CB8AC3E}">
        <p14:creationId xmlns:p14="http://schemas.microsoft.com/office/powerpoint/2010/main" val="378078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6A69F24-F6E4-8B19-5718-68869F5D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5" y="154121"/>
            <a:ext cx="7236823" cy="65497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6A7271-A34E-43CF-1F4A-701A77D4E978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291A1-F6CC-C000-4434-34FE1A4C12B3}"/>
              </a:ext>
            </a:extLst>
          </p:cNvPr>
          <p:cNvSpPr txBox="1"/>
          <p:nvPr/>
        </p:nvSpPr>
        <p:spPr>
          <a:xfrm>
            <a:off x="8038011" y="809897"/>
            <a:ext cx="397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+mj-lt"/>
              </a:rPr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26067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249A628-4C48-877E-AB5F-4E192E23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1" y="1102184"/>
            <a:ext cx="5824937" cy="55229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713416-6C8F-FF4B-F27C-AAC6788CF840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19B079C-B500-A1D8-4BE8-33BB96E8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0530" y="159381"/>
            <a:ext cx="3979819" cy="957944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73" y="3875314"/>
            <a:ext cx="5008587" cy="2236660"/>
          </a:xfrm>
        </p:spPr>
        <p:txBody>
          <a:bodyPr/>
          <a:lstStyle/>
          <a:p>
            <a:br>
              <a:rPr lang="en-US" sz="8000" spc="-3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41949-86D1-EA20-7FC4-0FE5703D6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8373" y="4127864"/>
            <a:ext cx="4947627" cy="2591914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Garamond" panose="02020404030301010803" pitchFamily="18" charset="0"/>
              </a:rPr>
              <a:t>Application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DE1CE8-7418-BF27-28E0-A36F65A4A234}"/>
              </a:ext>
            </a:extLst>
          </p:cNvPr>
          <p:cNvSpPr/>
          <p:nvPr/>
        </p:nvSpPr>
        <p:spPr>
          <a:xfrm>
            <a:off x="181155" y="638353"/>
            <a:ext cx="431320" cy="598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70143ADC-2BF5-276C-87C2-D781883D2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2" y="448970"/>
            <a:ext cx="5365861" cy="30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7B7AC63-D73F-BD6F-83BA-272D3D6E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98" y="2780104"/>
            <a:ext cx="6452502" cy="36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497CDC-756E-F76E-75D0-549718E71FF8}"/>
              </a:ext>
            </a:extLst>
          </p:cNvPr>
          <p:cNvSpPr txBox="1"/>
          <p:nvPr/>
        </p:nvSpPr>
        <p:spPr>
          <a:xfrm>
            <a:off x="807134" y="5090943"/>
            <a:ext cx="4539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dirty="0">
                <a:effectLst/>
                <a:hlinkClick r:id="rId4"/>
              </a:rPr>
              <a:t>https://drive.google.com/file/d/1m0II_I__hvJ0PYfBNm0k6lCNz5DacSAK/view?usp=sharing</a:t>
            </a:r>
            <a:br>
              <a:rPr lang="en-IN" sz="1400" b="0" dirty="0">
                <a:effectLst/>
              </a:rPr>
            </a:b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5933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159</TotalTime>
  <Words>127</Words>
  <Application>Microsoft Office PowerPoint</Application>
  <PresentationFormat>Widescreen</PresentationFormat>
  <Paragraphs>21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</vt:lpstr>
      <vt:lpstr>Garamond</vt:lpstr>
      <vt:lpstr>Gill Sans MT</vt:lpstr>
      <vt:lpstr>Gill Sans Nova Light</vt:lpstr>
      <vt:lpstr>Helvetica Light</vt:lpstr>
      <vt:lpstr>Times</vt:lpstr>
      <vt:lpstr>Office Theme</vt:lpstr>
      <vt:lpstr>  Travel History    Visualiser </vt:lpstr>
      <vt:lpstr>Why visualize your travel history?</vt:lpstr>
      <vt:lpstr>PowerPoint Presentation</vt:lpstr>
      <vt:lpstr>Methodology</vt:lpstr>
      <vt:lpstr>PowerPoint Presentation</vt:lpstr>
      <vt:lpstr>PowerPoint Presentation</vt:lpstr>
      <vt:lpstr>Use Case Diagram</vt:lpstr>
      <vt:lpstr> </vt:lpstr>
      <vt:lpstr>PowerPoint Presentation</vt:lpstr>
      <vt:lpstr>PowerPoint Presentation</vt:lpstr>
      <vt:lpstr>  THANK YOU  Harshaditya Gaur Sarunisha R Vaishnavi Uday Honap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Travel History    Visualiser </dc:title>
  <dc:creator>sarunisha</dc:creator>
  <cp:lastModifiedBy>sarunisha</cp:lastModifiedBy>
  <cp:revision>4</cp:revision>
  <dcterms:created xsi:type="dcterms:W3CDTF">2022-07-08T05:21:51Z</dcterms:created>
  <dcterms:modified xsi:type="dcterms:W3CDTF">2022-07-08T08:01:47Z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